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3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C:\Users\Свєта\Desktop\Табір 2010 Йосип\Єгипет\5 день Мертве море\фото\1. Нижче рівня мор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560" y="0"/>
            <a:ext cx="915056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C:\Users\Свєта\Desktop\Табір 2010 Йосип\Єгипет\5 день Мертве море\фото\2. Солонча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9156384" cy="6309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 descr="Мертве мор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 descr="C:\Users\Свєта\Desktop\Табір 2010 Йосип\Єгипет\5 день Мертве море\фото\4. Чорна космети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6453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 descr="C:\Users\Свєта\Desktop\Табір 2010 Йосип\Єгипет\5 день Мертве море\фото\5. Берег моря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1296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2" name="Picture 2" descr="C:\Users\Свєта\Desktop\Табір 2010 Йосип\Єгипет\5 день Мертве море\фото\5. Берег мор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Свєта</dc:creator>
  <cp:lastModifiedBy>С</cp:lastModifiedBy>
  <cp:revision>1</cp:revision>
  <dcterms:created xsi:type="dcterms:W3CDTF">2015-05-13T13:40:46Z</dcterms:created>
  <dcterms:modified xsi:type="dcterms:W3CDTF">2015-05-13T13:52:47Z</dcterms:modified>
</cp:coreProperties>
</file>